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60" r:id="rId3"/>
    <p:sldId id="258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61478A0-83E6-4FF0-9AF0-22927C5619AE}" v="2" dt="2024-05-12T17:30:43.3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361478A0-83E6-4FF0-9AF0-22927C5619AE}"/>
    <pc:docChg chg="addSld delSld modSld">
      <pc:chgData name="Nur Ali Dilek" userId="77a452819edd66b8" providerId="LiveId" clId="{361478A0-83E6-4FF0-9AF0-22927C5619AE}" dt="2024-05-12T17:33:55.070" v="8" actId="12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add mod setBg delDesignElem">
        <pc:chgData name="Nur Ali Dilek" userId="77a452819edd66b8" providerId="LiveId" clId="{361478A0-83E6-4FF0-9AF0-22927C5619AE}" dt="2024-05-12T17:33:55.070" v="8" actId="12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7:33:55.070" v="8" actId="12"/>
          <ac:spMkLst>
            <pc:docMk/>
            <pc:sldMk cId="1435746879" sldId="260"/>
            <ac:spMk id="3" creationId="{8494AB48-4C68-66B7-2E8A-F9A817237A9A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picChg chg="add mod">
          <ac:chgData name="Nur Ali Dilek" userId="77a452819edd66b8" providerId="LiveId" clId="{361478A0-83E6-4FF0-9AF0-22927C5619AE}" dt="2024-05-12T17:30:58.081" v="7" actId="107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2.tiff>
</file>

<file path=ppt/media/image3.jpe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12.05.2024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1 – Dummy-KI“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853988" y="320041"/>
            <a:ext cx="6707084" cy="389266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6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Übersichtliches Klassendiagramm</a:t>
            </a: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8494AB48-4C68-66B7-2E8A-F9A817237A9A}"/>
              </a:ext>
            </a:extLst>
          </p:cNvPr>
          <p:cNvSpPr txBox="1"/>
          <p:nvPr/>
        </p:nvSpPr>
        <p:spPr>
          <a:xfrm>
            <a:off x="4853699" y="4631161"/>
            <a:ext cx="6707366" cy="15694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342900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</a:pP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Game.py </a:t>
            </a:r>
            <a:r>
              <a:rPr lang="en-US" sz="24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enthält</a:t>
            </a:r>
            <a:r>
              <a:rPr lang="en-US" sz="24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die Klassen AI und Game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36A19B7C-25B9-6B24-AC94-B193349389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719" y="818791"/>
            <a:ext cx="3895666" cy="52204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57468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8200" y="585842"/>
            <a:ext cx="10515600" cy="1325563"/>
          </a:xfrm>
        </p:spPr>
        <p:txBody>
          <a:bodyPr>
            <a:normAutofit/>
          </a:bodyPr>
          <a:lstStyle/>
          <a:p>
            <a:r>
              <a:rPr lang="de-DE" dirty="0"/>
              <a:t>Tabellarische Präsentation der </a:t>
            </a:r>
            <a:r>
              <a:rPr lang="de-DE" dirty="0" err="1"/>
              <a:t>Benchmarktests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Ausblick und nächste Schritte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51</Words>
  <Application>Microsoft Office PowerPoint</Application>
  <PresentationFormat>Breitbild</PresentationFormat>
  <Paragraphs>13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Office-Design</vt:lpstr>
      <vt:lpstr>PowerPoint-Präsentation</vt:lpstr>
      <vt:lpstr>Übersichtliches Klassendiagramm</vt:lpstr>
      <vt:lpstr>Tabellarische Präsentation der Benchmarktests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2024-05-12T17:33:59Z</dcterms:modified>
</cp:coreProperties>
</file>

<file path=docProps/thumbnail.jpeg>
</file>